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8" r:id="rId2"/>
    <p:sldId id="256" r:id="rId3"/>
    <p:sldId id="260" r:id="rId4"/>
    <p:sldId id="259" r:id="rId5"/>
    <p:sldId id="265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32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3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85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62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66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008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6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79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40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4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146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643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529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75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857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614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549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D417647-B487-4762-A378-36DB6BBAEB97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BA96A-F863-4B10-A1EE-8DDA94B01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191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образовательное дошкольное учреждение</a:t>
            </a:r>
            <a:br>
              <a:rPr lang="ru-RU" sz="24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№31 </a:t>
            </a:r>
            <a:r>
              <a:rPr lang="ru-RU" sz="2400" dirty="0" err="1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4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Черноморский</a:t>
            </a:r>
            <a:endParaRPr lang="ru-RU" sz="24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2892" y="2584641"/>
            <a:ext cx="9601196" cy="3318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>
                <a:solidFill>
                  <a:schemeClr val="accent4"/>
                </a:solidFill>
              </a:rPr>
              <a:t>Мастер- класс </a:t>
            </a:r>
            <a:endParaRPr lang="ru-RU" sz="4400" dirty="0" smtClean="0">
              <a:solidFill>
                <a:schemeClr val="accent4"/>
              </a:solidFill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accent4"/>
                </a:solidFill>
              </a:rPr>
              <a:t>«</a:t>
            </a:r>
            <a:r>
              <a:rPr lang="ru-RU" sz="4400" dirty="0">
                <a:solidFill>
                  <a:schemeClr val="accent4"/>
                </a:solidFill>
              </a:rPr>
              <a:t>Театр на деревянной лопатке</a:t>
            </a:r>
            <a:r>
              <a:rPr lang="ru-RU" sz="4400" dirty="0" smtClean="0">
                <a:solidFill>
                  <a:schemeClr val="accent4"/>
                </a:solidFill>
              </a:rPr>
              <a:t>»</a:t>
            </a:r>
          </a:p>
          <a:p>
            <a:pPr algn="ctr"/>
            <a:endParaRPr lang="ru-RU" sz="4400" dirty="0" smtClean="0">
              <a:solidFill>
                <a:schemeClr val="accent4"/>
              </a:solidFill>
            </a:endParaRPr>
          </a:p>
          <a:p>
            <a:r>
              <a:rPr lang="ru-RU" sz="3200" dirty="0" smtClean="0">
                <a:solidFill>
                  <a:schemeClr val="accent4"/>
                </a:solidFill>
              </a:rPr>
              <a:t> </a:t>
            </a:r>
            <a:r>
              <a:rPr lang="ru-RU" sz="2400" dirty="0">
                <a:solidFill>
                  <a:schemeClr val="accent4"/>
                </a:solidFill>
              </a:rPr>
              <a:t>Подготовила и провела воспитатель </a:t>
            </a:r>
            <a:r>
              <a:rPr lang="ru-RU" sz="2400" dirty="0" err="1" smtClean="0">
                <a:solidFill>
                  <a:schemeClr val="accent4"/>
                </a:solidFill>
              </a:rPr>
              <a:t>Репитор</a:t>
            </a:r>
            <a:r>
              <a:rPr lang="ru-RU" sz="2400" dirty="0" smtClean="0">
                <a:solidFill>
                  <a:schemeClr val="accent4"/>
                </a:solidFill>
              </a:rPr>
              <a:t> Т.С.</a:t>
            </a:r>
            <a:endParaRPr lang="ru-RU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35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368" y="3200398"/>
            <a:ext cx="9578033" cy="4003965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Цель: Заинтересовать и побудить творческих людей к изготовлению театральных кукол, с последующим их использованием в театрализованной деятельности для детей дошкольного возраста.</a:t>
            </a:r>
            <a:b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b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Задачи: · Вызвать интерес к театрально - игровой деятельности.</a:t>
            </a:r>
            <a:b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· Познакомить с технологией изготовления театральной куклы, используя в работе деревянную </a:t>
            </a:r>
            <a: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лопатку</a:t>
            </a:r>
            <a: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Участники: педагоги (родители)</a:t>
            </a:r>
            <a:b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Результат: сформировать у педагогов (родителей) умение изготавливать куклу из подручных материалов (деревянной лопатки, ткань, картинки).</a:t>
            </a:r>
            <a:b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4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98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Пошаговый процесс работы:</a:t>
            </a:r>
            <a:br>
              <a:rPr lang="ru-RU" sz="2400" dirty="0"/>
            </a:br>
            <a:r>
              <a:rPr lang="ru-RU" sz="2400" dirty="0"/>
              <a:t> Необходимые материалы и инструменты: · Деревянная лопатка; липучки, иголка, ножницы, нитки разноцветные; ткань для «платья» 30х35см;  ленточки, пуговицы.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09132" y="1106734"/>
            <a:ext cx="4492133" cy="6622472"/>
          </a:xfrm>
        </p:spPr>
      </p:pic>
    </p:spTree>
    <p:extLst>
      <p:ext uri="{BB962C8B-B14F-4D97-AF65-F5344CB8AC3E}">
        <p14:creationId xmlns:p14="http://schemas.microsoft.com/office/powerpoint/2010/main" val="82850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530" y="425009"/>
            <a:ext cx="4050580" cy="3703646"/>
          </a:xfrm>
        </p:spPr>
        <p:txBody>
          <a:bodyPr/>
          <a:lstStyle/>
          <a:p>
            <a:r>
              <a:rPr lang="ru-RU" sz="2800" dirty="0" smtClean="0"/>
              <a:t>В начале вырезаем   героя, наклеиваем на него  липучку сзади, а на лопатку липучку клеем  спереди .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7254" y="2546000"/>
            <a:ext cx="3422073" cy="46135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8972" y="1115784"/>
            <a:ext cx="5941291" cy="445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8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717"/>
            <a:ext cx="3371706" cy="4798155"/>
          </a:xfrm>
        </p:spPr>
        <p:txBody>
          <a:bodyPr/>
          <a:lstStyle/>
          <a:p>
            <a:r>
              <a:rPr lang="ru-RU" sz="2800" dirty="0">
                <a:solidFill>
                  <a:srgbClr val="EBEBEB"/>
                </a:solidFill>
              </a:rPr>
              <a:t>Взяв нужного размера ткань и подогнув край, мы с помощью иголки и ниткой прошиваем, затем стягиваем ткань -до получения красивых складок.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83220" y="676477"/>
            <a:ext cx="4798155" cy="435063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29413" y="2203026"/>
            <a:ext cx="5098063" cy="382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4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717"/>
            <a:ext cx="3468688" cy="5920373"/>
          </a:xfrm>
        </p:spPr>
        <p:txBody>
          <a:bodyPr/>
          <a:lstStyle/>
          <a:p>
            <a:r>
              <a:rPr lang="ru-RU" sz="2800" dirty="0"/>
              <a:t>У нас получилось платье для куклы.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Примеряем  его   и закрепляем на </a:t>
            </a:r>
            <a:r>
              <a:rPr lang="ru-RU" sz="2800" dirty="0"/>
              <a:t>шее </a:t>
            </a:r>
            <a:r>
              <a:rPr lang="ru-RU" sz="2800" dirty="0" smtClean="0"/>
              <a:t>лопатки.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Зашиваем платье   с изнаночной стороны.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33059" y="1831858"/>
            <a:ext cx="5430982" cy="40732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5674" y="845130"/>
            <a:ext cx="5209309" cy="39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7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2568144" cy="4618046"/>
          </a:xfrm>
        </p:spPr>
        <p:txBody>
          <a:bodyPr/>
          <a:lstStyle/>
          <a:p>
            <a:r>
              <a:rPr lang="ru-RU" sz="2800" dirty="0"/>
              <a:t>Соединяем все детали.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2800" dirty="0"/>
              <a:t>Украшаем платье тесьмой, лентой, </a:t>
            </a:r>
            <a:r>
              <a:rPr lang="ru-RU" sz="2800" dirty="0" smtClean="0"/>
              <a:t>стразами, пуговицами..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81588" y="3042589"/>
            <a:ext cx="4057073" cy="3042805"/>
          </a:xfrm>
          <a:prstGeom prst="rect">
            <a:avLst/>
          </a:prstGeom>
        </p:spPr>
      </p:pic>
      <p:pic>
        <p:nvPicPr>
          <p:cNvPr id="9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0895" y="708585"/>
            <a:ext cx="4563992" cy="3146822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47068" y="2834446"/>
            <a:ext cx="44196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4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450" y="421545"/>
            <a:ext cx="3130167" cy="526921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Технология изготовления данных кукол очень проста, ей может овладеть любой желающий. Процесс создания очень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увлекателен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75482" y="756303"/>
            <a:ext cx="5624946" cy="45996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1491" y="2535431"/>
            <a:ext cx="4459943" cy="334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9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Спасибо за внимание</a:t>
            </a:r>
            <a:endParaRPr lang="ru-RU" sz="4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66728" y="958563"/>
            <a:ext cx="5486397" cy="63124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967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546</TotalTime>
  <Words>124</Words>
  <Application>Microsoft Office PowerPoint</Application>
  <PresentationFormat>Широкоэкранный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Century Gothic</vt:lpstr>
      <vt:lpstr>Times New Roman</vt:lpstr>
      <vt:lpstr>Wingdings 3</vt:lpstr>
      <vt:lpstr>Ион</vt:lpstr>
      <vt:lpstr>Муниципальное бюджетное образовательное дошкольное учреждение детский сад №31 пгт Черноморский</vt:lpstr>
      <vt:lpstr>Цель: Заинтересовать и побудить творческих людей к изготовлению театральных кукол, с последующим их использованием в театрализованной деятельности для детей дошкольного возраста.   Задачи: · Вызвать интерес к театрально - игровой деятельности.  · Познакомить с технологией изготовления театральной куклы, используя в работе деревянную лопатку.  Участники: педагоги (родители) Результат: сформировать у педагогов (родителей) умение изготавливать куклу из подручных материалов (деревянной лопатки, ткань, картинки).  </vt:lpstr>
      <vt:lpstr>Пошаговый процесс работы:  Необходимые материалы и инструменты: · Деревянная лопатка; липучки, иголка, ножницы, нитки разноцветные; ткань для «платья» 30х35см;  ленточки, пуговицы. </vt:lpstr>
      <vt:lpstr>В начале вырезаем   героя, наклеиваем на него  липучку сзади, а на лопатку липучку клеем  спереди . </vt:lpstr>
      <vt:lpstr>Взяв нужного размера ткань и подогнув край, мы с помощью иголки и ниткой прошиваем, затем стягиваем ткань -до получения красивых складок. </vt:lpstr>
      <vt:lpstr>У нас получилось платье для куклы.  Примеряем  его   и закрепляем на шее лопатки.  Зашиваем платье   с изнаночной стороны.     </vt:lpstr>
      <vt:lpstr>Соединяем все детали. Украшаем платье тесьмой, лентой, стразами, пуговицами..</vt:lpstr>
      <vt:lpstr>Технология изготовления данных кукол очень проста, ей может овладеть любой желающий. Процесс создания очень увлекателен.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Йру</dc:creator>
  <cp:lastModifiedBy>Йру</cp:lastModifiedBy>
  <cp:revision>24</cp:revision>
  <dcterms:created xsi:type="dcterms:W3CDTF">2022-04-10T13:53:26Z</dcterms:created>
  <dcterms:modified xsi:type="dcterms:W3CDTF">2022-04-12T18:34:54Z</dcterms:modified>
</cp:coreProperties>
</file>